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1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9EA8-1CCD-4C9B-88AF-49E46CB4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80332-4F2D-4501-97E7-A3A26AA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6214C-3EDA-440F-ABA0-70007F54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2F9B-7E27-4117-960C-120972D9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70C9-5FDF-4BAD-AE50-E2B528B5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4E18-0919-4550-A2B4-6670A5C5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B7A5B-59D8-4CF2-A351-E338BCCD1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6B5A-DF67-4E56-977A-A0BDBB14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35BA-6A54-40D1-9D2C-6BE5CC3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AA47-B2D9-4453-82A3-602E7329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7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7544B-7258-4698-B71D-328CB9FA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AB070-2AA2-4A54-AE2F-9FC82838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3872-6B58-4C05-97EC-76C0CE1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5B63-1202-4AB7-893F-33907D3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D434-8713-41C0-BC21-BDAC6D4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0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833-81D2-4AEE-B36F-B305BA4F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930E-0FD8-4125-AB73-71AB3792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C4B8-D2B9-4525-B6A2-2F61CCE2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68D-3DB2-461E-8944-1106998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1118-1063-4FE1-A462-560847B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C4D1-DE95-4018-80B1-D1B9FCC7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E8C2-CDA0-4077-90B7-C377B9BB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96C7-C6DE-404E-A8A1-DC8276E9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D26-5787-4DE6-BF1B-C893F80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1034-668B-4F8B-9766-D5568CC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F2E-0BFB-4CB7-8453-DE9429B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044D-B81D-4A76-986A-9DD9B15D1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D516C-0F08-43F6-B0C3-FE96EF21A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02E9-73A0-403C-8300-2A9685E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A1F3-DEE4-41F1-B462-15AD192C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37BDC-87A6-458E-9EB0-5AF9650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6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A1F9-5E89-44B1-B838-BA02182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6925-9B0D-44EA-B426-9E9F312E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3E137-36AA-4B81-92C8-4C3A7BC8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3888C-835C-4715-BE1A-3ACDB51A4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D6D1-F628-4931-8D34-9935D04E4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6043E-EFD3-40FC-A818-BD96F099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34669-7D73-47B9-BAB8-3C495D6A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67162-ED58-4790-A2B0-CF328A52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2D71-8D5D-4FBA-84EA-8C09B17D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439DD-E0D1-4679-A389-E3AD51AE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7A92-96FB-4865-8BB2-BE7963CC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D02B7-DA33-4F57-9E79-1225C08F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3FCBE-E3BE-47D5-9661-916C8B1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D1B48-C15C-435F-B892-EFE33183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BB371-71A0-4423-B828-0EFEE75D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4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6096-BAD2-404C-9B59-3224166B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400B-0F8A-474B-876A-8B8671BB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276A9-59EF-4AEA-A801-C98F041E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70E45-A3E0-4DBE-8626-7FFBF111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7BBA-E001-49E8-8A51-9FAC506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D76FB-F181-437C-82DF-C13E859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089-B42E-482B-A53F-3ABAA4A1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53616-86DD-48CC-8460-770979C2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85636-EA99-44FA-A61A-66D4E256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A775-2C82-4846-98CA-203DCD65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773EF-587C-4868-BDA6-B9B0821D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9C2B-2378-45CC-8CEA-DBF0A51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87237-DD37-4615-B9E4-0F6F11C0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79DA-80CF-4E3C-8DB0-24845230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F1CB-120B-40DD-9B27-EAEC6873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1DB3-CABB-48EF-AE43-8784B75CE730}" type="datetimeFigureOut">
              <a:rPr lang="en-AU" smtClean="0"/>
              <a:t>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EFF1-9E9F-494A-9914-9AA33834F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BE2A-7AEB-4262-AAC7-91358E89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jresourcecreations.com/perimeter-math-worksheets.html#/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teacherspayteachers.com/Sellers-Im-Following/Add/Mrs-Js-Resource-Creations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jjresourcecreations.com/store/p266/MaskedMenace.html#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jresourcecreations.com/measurement-mystery-game.html#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www.jjresourcecreations.com/store/p12/whichwitchreadingmysteryteachingresource.html#/" TargetMode="External"/><Relationship Id="rId4" Type="http://schemas.openxmlformats.org/officeDocument/2006/relationships/hyperlink" Target="https://www.jjresourcecreations.com/graphs-math-mystery-worksheets.html#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jjresourcecreations.com/store/p401/division-math-game-digital-mystery.html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6EC391-A5BD-436B-AB2E-170D4BE89DE7}"/>
              </a:ext>
            </a:extLst>
          </p:cNvPr>
          <p:cNvSpPr txBox="1"/>
          <p:nvPr/>
        </p:nvSpPr>
        <p:spPr>
          <a:xfrm>
            <a:off x="177800" y="3568700"/>
            <a:ext cx="653415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19AAD-6F9E-4E40-B249-0A6AE4C6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6200"/>
            <a:ext cx="7010400" cy="35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03B57-804A-4BFD-A32C-8D2A20A36D38}"/>
              </a:ext>
            </a:extLst>
          </p:cNvPr>
          <p:cNvSpPr txBox="1"/>
          <p:nvPr/>
        </p:nvSpPr>
        <p:spPr>
          <a:xfrm>
            <a:off x="215900" y="-114300"/>
            <a:ext cx="6534150" cy="91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AAF27-14E9-45BF-9314-1049B09A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1" y="111403"/>
            <a:ext cx="4639458" cy="1012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F3ABF-A5BA-4F55-B474-EC0D87D81BB7}"/>
              </a:ext>
            </a:extLst>
          </p:cNvPr>
          <p:cNvSpPr txBox="1"/>
          <p:nvPr/>
        </p:nvSpPr>
        <p:spPr>
          <a:xfrm>
            <a:off x="2010543" y="8801162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Click here to Follow me on TPT!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22379359-D95D-4AB8-8F5D-48CD81D4C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11" y="1040970"/>
            <a:ext cx="2361432" cy="236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C84F946A-5B7A-42FF-9AB0-C39B42099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569" y="958036"/>
            <a:ext cx="2527300" cy="252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23A1C2E7-5059-4CFF-9049-160087214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191" y="3541440"/>
            <a:ext cx="2447463" cy="244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4CC51193-3853-461D-BE19-ED338F82D8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5569" y="3565411"/>
            <a:ext cx="2577838" cy="2577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hlinkClick r:id="rId12"/>
            <a:extLst>
              <a:ext uri="{FF2B5EF4-FFF2-40B4-BE49-F238E27FC236}">
                <a16:creationId xmlns:a16="http://schemas.microsoft.com/office/drawing/2014/main" id="{EEE60F32-E40F-4CA9-946C-320CB4EA17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011" y="6251213"/>
            <a:ext cx="2287639" cy="228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hlinkClick r:id="rId14"/>
            <a:extLst>
              <a:ext uri="{FF2B5EF4-FFF2-40B4-BE49-F238E27FC236}">
                <a16:creationId xmlns:a16="http://schemas.microsoft.com/office/drawing/2014/main" id="{D6727220-774F-414A-BC20-3BAFB241FC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0788" y="6193145"/>
            <a:ext cx="2476862" cy="247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6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Johnson</dc:creator>
  <cp:lastModifiedBy>Jacqui Johnson</cp:lastModifiedBy>
  <cp:revision>7</cp:revision>
  <dcterms:created xsi:type="dcterms:W3CDTF">2020-08-04T00:49:43Z</dcterms:created>
  <dcterms:modified xsi:type="dcterms:W3CDTF">2021-01-04T09:44:32Z</dcterms:modified>
</cp:coreProperties>
</file>