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11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9EA8-1CCD-4C9B-88AF-49E46CB43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80332-4F2D-4501-97E7-A3A26AAC7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6214C-3EDA-440F-ABA0-70007F54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72F9B-7E27-4117-960C-120972D9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870C9-5FDF-4BAD-AE50-E2B528B5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729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4E18-0919-4550-A2B4-6670A5C5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B7A5B-59D8-4CF2-A351-E338BCCD1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16B5A-DF67-4E56-977A-A0BDBB14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E35BA-6A54-40D1-9D2C-6BE5CC33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9AA47-B2D9-4453-82A3-602E7329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073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17544B-7258-4698-B71D-328CB9FAA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AB070-2AA2-4A54-AE2F-9FC82838A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43872-6B58-4C05-97EC-76C0CE11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5B63-1202-4AB7-893F-33907D37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5D434-8713-41C0-BC21-BDAC6D4F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209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2833-81D2-4AEE-B36F-B305BA4F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3930E-0FD8-4125-AB73-71AB3792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DC4B8-D2B9-4525-B6A2-2F61CCE2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E568D-3DB2-461E-8944-1106998A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31118-1063-4FE1-A462-560847B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43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C4D1-DE95-4018-80B1-D1B9FCC7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DE8C2-CDA0-4077-90B7-C377B9BB7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096C7-C6DE-404E-A8A1-DC8276E9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8BD26-5787-4DE6-BF1B-C893F801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81034-668B-4F8B-9766-D5568CC1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67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1CF2E-0BFB-4CB7-8453-DE9429BB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E044D-B81D-4A76-986A-9DD9B15D1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D516C-0F08-43F6-B0C3-FE96EF21A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102E9-73A0-403C-8300-2A9685E3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6A1F3-DEE4-41F1-B462-15AD192C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37BDC-87A6-458E-9EB0-5AF96502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60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A1F9-5E89-44B1-B838-BA021825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A6925-9B0D-44EA-B426-9E9F312E3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3E137-36AA-4B81-92C8-4C3A7BC88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3888C-835C-4715-BE1A-3ACDB51A4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FD6D1-F628-4931-8D34-9935D04E4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6043E-EFD3-40FC-A818-BD96F099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34669-7D73-47B9-BAB8-3C495D6A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67162-ED58-4790-A2B0-CF328A52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39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2D71-8D5D-4FBA-84EA-8C09B17DC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439DD-E0D1-4679-A389-E3AD51AE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7A92-96FB-4865-8BB2-BE7963CC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D02B7-DA33-4F57-9E79-1225C08F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9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3FCBE-E3BE-47D5-9661-916C8B1E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D1B48-C15C-435F-B892-EFE33183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BB371-71A0-4423-B828-0EFEE75D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47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6096-BAD2-404C-9B59-3224166B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B400B-0F8A-474B-876A-8B8671BB7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276A9-59EF-4AEA-A801-C98F041EA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70E45-A3E0-4DBE-8626-7FFBF111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E7BBA-E001-49E8-8A51-9FAC5068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D76FB-F181-437C-82DF-C13E8597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60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9089-B42E-482B-A53F-3ABAA4A1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53616-86DD-48CC-8460-770979C2C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85636-EA99-44FA-A61A-66D4E2569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0A775-2C82-4846-98CA-203DCD658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773EF-587C-4868-BDA6-B9B0821D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C9C2B-2378-45CC-8CEA-DBF0A518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34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87237-DD37-4615-B9E4-0F6F11C0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279DA-80CF-4E3C-8DB0-24845230A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F1CB-120B-40DD-9B27-EAEC6873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2EFF1-9E9F-494A-9914-9AA33834F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9BE2A-7AEB-4262-AAC7-91358E89A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590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jresourcecreations.com/christmas-math-activities.html#/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hyperlink" Target="https://www.jjresourcecreations.com/store/p269/Christmas-Literacy-Mystery-Activity.html#/" TargetMode="External"/><Relationship Id="rId2" Type="http://schemas.openxmlformats.org/officeDocument/2006/relationships/hyperlink" Target="https://www.jjresourcecreations.com/store/p430/christmas-digital-math-game-escape-room.html#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jresourcecreations.com/store/p13/Christmasreadingmystery_rescuerudolph.html#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5" Type="http://schemas.openxmlformats.org/officeDocument/2006/relationships/hyperlink" Target="https://www.teacherspayteachers.com/Sellers-Im-Following/Add/Mrs-Js-Resource-Creations" TargetMode="External"/><Relationship Id="rId10" Type="http://schemas.openxmlformats.org/officeDocument/2006/relationships/hyperlink" Target="https://www.jjresourcecreations.com/store/p247/Christmas_Math_Activity_Quest_Reindeer_Roundup.html#/" TargetMode="External"/><Relationship Id="rId4" Type="http://schemas.openxmlformats.org/officeDocument/2006/relationships/hyperlink" Target="https://www.jjresourcecreations.com/store/p373/christmas-math-game-for-kids.html#/" TargetMode="External"/><Relationship Id="rId9" Type="http://schemas.openxmlformats.org/officeDocument/2006/relationships/image" Target="../media/image5.jpe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66EC391-A5BD-436B-AB2E-170D4BE89DE7}"/>
              </a:ext>
            </a:extLst>
          </p:cNvPr>
          <p:cNvSpPr txBox="1"/>
          <p:nvPr/>
        </p:nvSpPr>
        <p:spPr>
          <a:xfrm>
            <a:off x="177800" y="3568700"/>
            <a:ext cx="6534150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0854-603D-445E-BC17-46B44E9C4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0"/>
            <a:ext cx="7048500" cy="387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1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103B57-804A-4BFD-A32C-8D2A20A36D38}"/>
              </a:ext>
            </a:extLst>
          </p:cNvPr>
          <p:cNvSpPr txBox="1"/>
          <p:nvPr/>
        </p:nvSpPr>
        <p:spPr>
          <a:xfrm>
            <a:off x="215900" y="-114300"/>
            <a:ext cx="6534150" cy="9190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311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03785A42-9048-40FD-92CD-50638F85D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7" y="1069974"/>
            <a:ext cx="2314575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4"/>
            <a:extLst>
              <a:ext uri="{FF2B5EF4-FFF2-40B4-BE49-F238E27FC236}">
                <a16:creationId xmlns:a16="http://schemas.microsoft.com/office/drawing/2014/main" id="{2E2A28EB-2EF6-40B6-B165-D576F59F1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49" y="1069973"/>
            <a:ext cx="2314575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02758363-0E3D-43C7-AD7D-B10B9ACE0F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47" y="3636228"/>
            <a:ext cx="2384425" cy="2384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>
            <a:hlinkClick r:id="rId8"/>
            <a:extLst>
              <a:ext uri="{FF2B5EF4-FFF2-40B4-BE49-F238E27FC236}">
                <a16:creationId xmlns:a16="http://schemas.microsoft.com/office/drawing/2014/main" id="{9BE00F3B-81C8-4AB1-B8BE-6C80AA3DD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48" y="3636228"/>
            <a:ext cx="2314575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10"/>
            <a:extLst>
              <a:ext uri="{FF2B5EF4-FFF2-40B4-BE49-F238E27FC236}">
                <a16:creationId xmlns:a16="http://schemas.microsoft.com/office/drawing/2014/main" id="{68335859-81BF-4B52-92ED-27FF68778F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249" y="6403361"/>
            <a:ext cx="2384425" cy="2384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hlinkClick r:id="rId12"/>
            <a:extLst>
              <a:ext uri="{FF2B5EF4-FFF2-40B4-BE49-F238E27FC236}">
                <a16:creationId xmlns:a16="http://schemas.microsoft.com/office/drawing/2014/main" id="{BD918A1E-518C-4C3A-BFB9-D79B8D5F3D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40943" y="6403361"/>
            <a:ext cx="2384425" cy="2302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AAF27-14E9-45BF-9314-1049B09A66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9271" y="111403"/>
            <a:ext cx="4639458" cy="1012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1F3ABF-A5BA-4F55-B474-EC0D87D81BB7}"/>
              </a:ext>
            </a:extLst>
          </p:cNvPr>
          <p:cNvSpPr txBox="1"/>
          <p:nvPr/>
        </p:nvSpPr>
        <p:spPr>
          <a:xfrm>
            <a:off x="2010543" y="8801162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15"/>
              </a:rPr>
              <a:t>Click here to Follow me on TPT!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699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Johnson</dc:creator>
  <cp:lastModifiedBy>Jacqui Johnson</cp:lastModifiedBy>
  <cp:revision>7</cp:revision>
  <dcterms:created xsi:type="dcterms:W3CDTF">2020-08-04T00:49:43Z</dcterms:created>
  <dcterms:modified xsi:type="dcterms:W3CDTF">2021-01-03T03:12:33Z</dcterms:modified>
</cp:coreProperties>
</file>