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0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09EA8-1CCD-4C9B-88AF-49E46CB43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80332-4F2D-4501-97E7-A3A26AAC71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6214C-3EDA-440F-ABA0-70007F545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1DB3-CABB-48EF-AE43-8784B75CE730}" type="datetimeFigureOut">
              <a:rPr lang="en-AU" smtClean="0"/>
              <a:t>6/10/2020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72F9B-7E27-4117-960C-120972D9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870C9-5FDF-4BAD-AE50-E2B528B50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34C-B067-471E-95D2-6F95C1FFC4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729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04E18-0919-4550-A2B4-6670A5C5E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EB7A5B-59D8-4CF2-A351-E338BCCD1C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16B5A-DF67-4E56-977A-A0BDBB14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1DB3-CABB-48EF-AE43-8784B75CE730}" type="datetimeFigureOut">
              <a:rPr lang="en-AU" smtClean="0"/>
              <a:t>6/10/2020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E35BA-6A54-40D1-9D2C-6BE5CC33E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9AA47-B2D9-4453-82A3-602E73299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34C-B067-471E-95D2-6F95C1FFC4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073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17544B-7258-4698-B71D-328CB9FAAF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1AB070-2AA2-4A54-AE2F-9FC82838A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43872-6B58-4C05-97EC-76C0CE117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1DB3-CABB-48EF-AE43-8784B75CE730}" type="datetimeFigureOut">
              <a:rPr lang="en-AU" smtClean="0"/>
              <a:t>6/10/2020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45B63-1202-4AB7-893F-33907D377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5D434-8713-41C0-BC21-BDAC6D4F6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34C-B067-471E-95D2-6F95C1FFC4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209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82833-81D2-4AEE-B36F-B305BA4FD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3930E-0FD8-4125-AB73-71AB3792A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DC4B8-D2B9-4525-B6A2-2F61CCE23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1DB3-CABB-48EF-AE43-8784B75CE730}" type="datetimeFigureOut">
              <a:rPr lang="en-AU" smtClean="0"/>
              <a:t>6/10/2020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E568D-3DB2-461E-8944-1106998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31118-1063-4FE1-A462-560847BAE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34C-B067-471E-95D2-6F95C1FFC4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843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4C4D1-DE95-4018-80B1-D1B9FCC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DE8C2-CDA0-4077-90B7-C377B9BB7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096C7-C6DE-404E-A8A1-DC8276E92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1DB3-CABB-48EF-AE43-8784B75CE730}" type="datetimeFigureOut">
              <a:rPr lang="en-AU" smtClean="0"/>
              <a:t>6/10/2020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8BD26-5787-4DE6-BF1B-C893F8017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81034-668B-4F8B-9766-D5568CC19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34C-B067-471E-95D2-6F95C1FFC4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267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1CF2E-0BFB-4CB7-8453-DE9429BB0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E044D-B81D-4A76-986A-9DD9B15D1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3D516C-0F08-43F6-B0C3-FE96EF21A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0102E9-73A0-403C-8300-2A9685E3C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1DB3-CABB-48EF-AE43-8784B75CE730}" type="datetimeFigureOut">
              <a:rPr lang="en-AU" smtClean="0"/>
              <a:t>6/10/2020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6A1F3-DEE4-41F1-B462-15AD192C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A37BDC-87A6-458E-9EB0-5AF96502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34C-B067-471E-95D2-6F95C1FFC4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860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2A1F9-5E89-44B1-B838-BA0218259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A6925-9B0D-44EA-B426-9E9F312E3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3E137-36AA-4B81-92C8-4C3A7BC887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33888C-835C-4715-BE1A-3ACDB51A45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9FD6D1-F628-4931-8D34-9935D04E40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E6043E-EFD3-40FC-A818-BD96F0991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1DB3-CABB-48EF-AE43-8784B75CE730}" type="datetimeFigureOut">
              <a:rPr lang="en-AU" smtClean="0"/>
              <a:t>6/10/2020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934669-7D73-47B9-BAB8-3C495D6AF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167162-ED58-4790-A2B0-CF328A52A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34C-B067-471E-95D2-6F95C1FFC4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239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52D71-8D5D-4FBA-84EA-8C09B17DC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3439DD-E0D1-4679-A389-E3AD51AED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1DB3-CABB-48EF-AE43-8784B75CE730}" type="datetimeFigureOut">
              <a:rPr lang="en-AU" smtClean="0"/>
              <a:t>6/10/2020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EB7A92-96FB-4865-8BB2-BE7963CCC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7D02B7-DA33-4F57-9E79-1225C08F4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34C-B067-471E-95D2-6F95C1FFC4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49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A3FCBE-E3BE-47D5-9661-916C8B1EC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1DB3-CABB-48EF-AE43-8784B75CE730}" type="datetimeFigureOut">
              <a:rPr lang="en-AU" smtClean="0"/>
              <a:t>6/10/2020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CD1B48-C15C-435F-B892-EFE33183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BB371-71A0-4423-B828-0EFEE75D1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34C-B067-471E-95D2-6F95C1FFC4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047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C6096-BAD2-404C-9B59-3224166B9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B400B-0F8A-474B-876A-8B8671BB7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276A9-59EF-4AEA-A801-C98F041EA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70E45-A3E0-4DBE-8626-7FFBF1117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1DB3-CABB-48EF-AE43-8784B75CE730}" type="datetimeFigureOut">
              <a:rPr lang="en-AU" smtClean="0"/>
              <a:t>6/10/2020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E7BBA-E001-49E8-8A51-9FAC50681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8D76FB-F181-437C-82DF-C13E8597E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34C-B067-471E-95D2-6F95C1FFC4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560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29089-B42E-482B-A53F-3ABAA4A13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153616-86DD-48CC-8460-770979C2CF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485636-EA99-44FA-A61A-66D4E2569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0A775-2C82-4846-98CA-203DCD658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1DB3-CABB-48EF-AE43-8784B75CE730}" type="datetimeFigureOut">
              <a:rPr lang="en-AU" smtClean="0"/>
              <a:t>6/10/2020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9773EF-587C-4868-BDA6-B9B0821D1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C9C2B-2378-45CC-8CEA-DBF0A518F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34C-B067-471E-95D2-6F95C1FFC4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134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087237-DD37-4615-B9E4-0F6F11C07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279DA-80CF-4E3C-8DB0-24845230A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F1CB-120B-40DD-9B27-EAEC6873B9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C1DB3-CABB-48EF-AE43-8784B75CE730}" type="datetimeFigureOut">
              <a:rPr lang="en-AU" smtClean="0"/>
              <a:t>6/10/2020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2EFF1-9E9F-494A-9914-9AA33834F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9BE2A-7AEB-4262-AAC7-91358E89A1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2A34C-B067-471E-95D2-6F95C1FFC4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90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EB800D-5233-4E08-B530-1ECF2C85EE14}"/>
              </a:ext>
            </a:extLst>
          </p:cNvPr>
          <p:cNvSpPr/>
          <p:nvPr/>
        </p:nvSpPr>
        <p:spPr>
          <a:xfrm>
            <a:off x="1802593" y="154285"/>
            <a:ext cx="32528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CHRISTY" panose="02000000000000000000" pitchFamily="2" charset="0"/>
              </a:rPr>
              <a:t>Writing Prompt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F0346B-339D-43CA-B547-16C2BCD09ED3}"/>
              </a:ext>
            </a:extLst>
          </p:cNvPr>
          <p:cNvSpPr txBox="1"/>
          <p:nvPr/>
        </p:nvSpPr>
        <p:spPr>
          <a:xfrm>
            <a:off x="5305164" y="0"/>
            <a:ext cx="19710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Mrs J’s Resource Creations ©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6EC391-A5BD-436B-AB2E-170D4BE89DE7}"/>
              </a:ext>
            </a:extLst>
          </p:cNvPr>
          <p:cNvSpPr txBox="1"/>
          <p:nvPr/>
        </p:nvSpPr>
        <p:spPr>
          <a:xfrm>
            <a:off x="177800" y="3568700"/>
            <a:ext cx="6534150" cy="5450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E22A141-BD86-4B4E-8066-95CE4AC7E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00" y="917392"/>
            <a:ext cx="6614733" cy="270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41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103B57-804A-4BFD-A32C-8D2A20A36D38}"/>
              </a:ext>
            </a:extLst>
          </p:cNvPr>
          <p:cNvSpPr txBox="1"/>
          <p:nvPr/>
        </p:nvSpPr>
        <p:spPr>
          <a:xfrm>
            <a:off x="215900" y="-114300"/>
            <a:ext cx="6534150" cy="9190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3112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 CHRISTY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Jacqui Johnson</dc:creator>
  <cp:lastModifiedBy>Mrs J's</cp:lastModifiedBy>
  <cp:revision>6</cp:revision>
  <dcterms:created xsi:type="dcterms:W3CDTF">2020-08-04T00:49:43Z</dcterms:created>
  <dcterms:modified xsi:type="dcterms:W3CDTF">2020-10-05T22:32:20Z</dcterms:modified>
</cp:coreProperties>
</file>