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2118" y="2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309EA8-1CCD-4C9B-88AF-49E46CB43F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1496484"/>
            <a:ext cx="5143500" cy="3183467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480332-4F2D-4501-97E7-A3A26AAC71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36214C-3EDA-440F-ABA0-70007F545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C1DB3-CABB-48EF-AE43-8784B75CE730}" type="datetimeFigureOut">
              <a:rPr lang="en-AU" smtClean="0"/>
              <a:t>3/01/2021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B72F9B-7E27-4117-960C-120972D9E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9870C9-5FDF-4BAD-AE50-E2B528B50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2A34C-B067-471E-95D2-6F95C1FFC49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27294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604E18-0919-4550-A2B4-6670A5C5E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EB7A5B-59D8-4CF2-A351-E338BCCD1C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816B5A-DF67-4E56-977A-A0BDBB140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C1DB3-CABB-48EF-AE43-8784B75CE730}" type="datetimeFigureOut">
              <a:rPr lang="en-AU" smtClean="0"/>
              <a:t>3/01/2021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FE35BA-6A54-40D1-9D2C-6BE5CC33E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F9AA47-B2D9-4453-82A3-602E73299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2A34C-B067-471E-95D2-6F95C1FFC49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90730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717544B-7258-4698-B71D-328CB9FAAF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1AB070-2AA2-4A54-AE2F-9FC82838AA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543872-6B58-4C05-97EC-76C0CE117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C1DB3-CABB-48EF-AE43-8784B75CE730}" type="datetimeFigureOut">
              <a:rPr lang="en-AU" smtClean="0"/>
              <a:t>3/01/2021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545B63-1202-4AB7-893F-33907D377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05D434-8713-41C0-BC21-BDAC6D4F6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2A34C-B067-471E-95D2-6F95C1FFC49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62090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82833-81D2-4AEE-B36F-B305BA4FD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F3930E-0FD8-4125-AB73-71AB3792A6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ADC4B8-D2B9-4525-B6A2-2F61CCE23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C1DB3-CABB-48EF-AE43-8784B75CE730}" type="datetimeFigureOut">
              <a:rPr lang="en-AU" smtClean="0"/>
              <a:t>3/01/2021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DE568D-3DB2-461E-8944-1106998AC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D31118-1063-4FE1-A462-560847BAE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2A34C-B067-471E-95D2-6F95C1FFC49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98436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44C4D1-DE95-4018-80B1-D1B9FCC7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CDE8C2-CDA0-4077-90B7-C377B9BB7D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1096C7-C6DE-404E-A8A1-DC8276E92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C1DB3-CABB-48EF-AE43-8784B75CE730}" type="datetimeFigureOut">
              <a:rPr lang="en-AU" smtClean="0"/>
              <a:t>3/01/2021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28BD26-5787-4DE6-BF1B-C893F8017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181034-668B-4F8B-9766-D5568CC19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2A34C-B067-471E-95D2-6F95C1FFC49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32677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1CF2E-0BFB-4CB7-8453-DE9429BB0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FE044D-B81D-4A76-986A-9DD9B15D15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3D516C-0F08-43F6-B0C3-FE96EF21A5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0102E9-73A0-403C-8300-2A9685E3C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C1DB3-CABB-48EF-AE43-8784B75CE730}" type="datetimeFigureOut">
              <a:rPr lang="en-AU" smtClean="0"/>
              <a:t>3/01/2021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76A1F3-DEE4-41F1-B462-15AD192CB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A37BDC-87A6-458E-9EB0-5AF96502E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2A34C-B067-471E-95D2-6F95C1FFC49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88601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52A1F9-5E89-44B1-B838-BA0218259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DA6925-9B0D-44EA-B426-9E9F312E36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63E137-36AA-4B81-92C8-4C3A7BC887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33888C-835C-4715-BE1A-3ACDB51A45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9FD6D1-F628-4931-8D34-9935D04E40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E6043E-EFD3-40FC-A818-BD96F0991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C1DB3-CABB-48EF-AE43-8784B75CE730}" type="datetimeFigureOut">
              <a:rPr lang="en-AU" smtClean="0"/>
              <a:t>3/01/2021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934669-7D73-47B9-BAB8-3C495D6AF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167162-ED58-4790-A2B0-CF328A52A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2A34C-B067-471E-95D2-6F95C1FFC49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02393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52D71-8D5D-4FBA-84EA-8C09B17DC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3439DD-E0D1-4679-A389-E3AD51AED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C1DB3-CABB-48EF-AE43-8784B75CE730}" type="datetimeFigureOut">
              <a:rPr lang="en-AU" smtClean="0"/>
              <a:t>3/01/2021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EB7A92-96FB-4865-8BB2-BE7963CCC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7D02B7-DA33-4F57-9E79-1225C08F4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2A34C-B067-471E-95D2-6F95C1FFC49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7495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CA3FCBE-E3BE-47D5-9661-916C8B1ECF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C1DB3-CABB-48EF-AE43-8784B75CE730}" type="datetimeFigureOut">
              <a:rPr lang="en-AU" smtClean="0"/>
              <a:t>3/01/2021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DCD1B48-C15C-435F-B892-EFE331838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CBB371-71A0-4423-B828-0EFEE75D1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2A34C-B067-471E-95D2-6F95C1FFC49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00473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3C6096-BAD2-404C-9B59-3224166B9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2B400B-0F8A-474B-876A-8B8671BB7B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9276A9-59EF-4AEA-A801-C98F041EA0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E70E45-A3E0-4DBE-8626-7FFBF1117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C1DB3-CABB-48EF-AE43-8784B75CE730}" type="datetimeFigureOut">
              <a:rPr lang="en-AU" smtClean="0"/>
              <a:t>3/01/2021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6E7BBA-E001-49E8-8A51-9FAC50681A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8D76FB-F181-437C-82DF-C13E8597E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2A34C-B067-471E-95D2-6F95C1FFC49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25606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29089-B42E-482B-A53F-3ABAA4A13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153616-86DD-48CC-8460-770979C2CF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485636-EA99-44FA-A61A-66D4E25690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20A775-2C82-4846-98CA-203DCD658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C1DB3-CABB-48EF-AE43-8784B75CE730}" type="datetimeFigureOut">
              <a:rPr lang="en-AU" smtClean="0"/>
              <a:t>3/01/2021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9773EF-587C-4868-BDA6-B9B0821D1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9C9C2B-2378-45CC-8CEA-DBF0A518F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2A34C-B067-471E-95D2-6F95C1FFC49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01344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6087237-DD37-4615-B9E4-0F6F11C07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6279DA-80CF-4E3C-8DB0-24845230AE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44F1CB-120B-40DD-9B27-EAEC6873B9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4C1DB3-CABB-48EF-AE43-8784B75CE730}" type="datetimeFigureOut">
              <a:rPr lang="en-AU" smtClean="0"/>
              <a:t>3/01/2021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92EFF1-9E9F-494A-9914-9AA33834FE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09BE2A-7AEB-4262-AAC7-91358E89A1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42A34C-B067-471E-95D2-6F95C1FFC49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25908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jjresourcecreations.com/case-of-the-thankless-turkey.html#/" TargetMode="External"/><Relationship Id="rId13" Type="http://schemas.openxmlformats.org/officeDocument/2006/relationships/image" Target="../media/image7.png"/><Relationship Id="rId3" Type="http://schemas.openxmlformats.org/officeDocument/2006/relationships/hyperlink" Target="https://www.teacherspayteachers.com/Sellers-Im-Following/Add/Mrs-Js-Resource-Creations" TargetMode="External"/><Relationship Id="rId7" Type="http://schemas.openxmlformats.org/officeDocument/2006/relationships/image" Target="../media/image4.jpeg"/><Relationship Id="rId12" Type="http://schemas.openxmlformats.org/officeDocument/2006/relationships/hyperlink" Target="https://www.jjresourcecreations.com/store/p248/thanksgiving_math_quest.html#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jjresourcecreations.com/thanksgiving-math-mystery-game.html#/" TargetMode="External"/><Relationship Id="rId11" Type="http://schemas.openxmlformats.org/officeDocument/2006/relationships/image" Target="../media/image6.jpeg"/><Relationship Id="rId5" Type="http://schemas.openxmlformats.org/officeDocument/2006/relationships/image" Target="../media/image3.jpeg"/><Relationship Id="rId15" Type="http://schemas.openxmlformats.org/officeDocument/2006/relationships/image" Target="../media/image8.png"/><Relationship Id="rId10" Type="http://schemas.openxmlformats.org/officeDocument/2006/relationships/hyperlink" Target="https://www.jjresourcecreations.com/store/p347/thanksgiving-literacy-mystery-activity.html#/" TargetMode="External"/><Relationship Id="rId4" Type="http://schemas.openxmlformats.org/officeDocument/2006/relationships/hyperlink" Target="https://www.jjresourcecreations.com/store/p376/thanksgiving-math-game-mystery.html#/" TargetMode="External"/><Relationship Id="rId9" Type="http://schemas.openxmlformats.org/officeDocument/2006/relationships/image" Target="../media/image5.png"/><Relationship Id="rId14" Type="http://schemas.openxmlformats.org/officeDocument/2006/relationships/hyperlink" Target="https://www.jjresourcecreations.com/store/p21/turkeytrouble_readingmysteryactivity.html#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F66EC391-A5BD-436B-AB2E-170D4BE89DE7}"/>
              </a:ext>
            </a:extLst>
          </p:cNvPr>
          <p:cNvSpPr txBox="1"/>
          <p:nvPr/>
        </p:nvSpPr>
        <p:spPr>
          <a:xfrm>
            <a:off x="177800" y="3568700"/>
            <a:ext cx="6534150" cy="5450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AU" dirty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34707CD-BCAE-4426-8DAB-AD688F9B9D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800" y="0"/>
            <a:ext cx="7067363" cy="3644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413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C103B57-804A-4BFD-A32C-8D2A20A36D38}"/>
              </a:ext>
            </a:extLst>
          </p:cNvPr>
          <p:cNvSpPr txBox="1"/>
          <p:nvPr/>
        </p:nvSpPr>
        <p:spPr>
          <a:xfrm>
            <a:off x="215900" y="-114300"/>
            <a:ext cx="6534150" cy="91903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AU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531128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16AAF27-14E9-45BF-9314-1049B09A66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271" y="111403"/>
            <a:ext cx="4639458" cy="101202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31F3ABF-A5BA-4F55-B474-EC0D87D81BB7}"/>
              </a:ext>
            </a:extLst>
          </p:cNvPr>
          <p:cNvSpPr txBox="1"/>
          <p:nvPr/>
        </p:nvSpPr>
        <p:spPr>
          <a:xfrm>
            <a:off x="2010543" y="8801162"/>
            <a:ext cx="386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Click here to Follow me on TPT!</a:t>
            </a: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2">
            <a:hlinkClick r:id="rId4"/>
            <a:extLst>
              <a:ext uri="{FF2B5EF4-FFF2-40B4-BE49-F238E27FC236}">
                <a16:creationId xmlns:a16="http://schemas.microsoft.com/office/drawing/2014/main" id="{B2C9A8A6-3B41-4805-9F03-F167FFC6D9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1072627"/>
            <a:ext cx="2343673" cy="23436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>
            <a:hlinkClick r:id="rId6"/>
            <a:extLst>
              <a:ext uri="{FF2B5EF4-FFF2-40B4-BE49-F238E27FC236}">
                <a16:creationId xmlns:a16="http://schemas.microsoft.com/office/drawing/2014/main" id="{75D77381-037D-44E0-80EE-0D73C72D2D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9350" y="1066539"/>
            <a:ext cx="2406650" cy="24066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hlinkClick r:id="rId8"/>
            <a:extLst>
              <a:ext uri="{FF2B5EF4-FFF2-40B4-BE49-F238E27FC236}">
                <a16:creationId xmlns:a16="http://schemas.microsoft.com/office/drawing/2014/main" id="{9A91C6AF-CB84-492A-BF33-DBD6F62D683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6399" y="3723751"/>
            <a:ext cx="2343674" cy="23436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32" name="Picture 8">
            <a:hlinkClick r:id="rId10"/>
            <a:extLst>
              <a:ext uri="{FF2B5EF4-FFF2-40B4-BE49-F238E27FC236}">
                <a16:creationId xmlns:a16="http://schemas.microsoft.com/office/drawing/2014/main" id="{D98B800B-8FBE-4072-AE7A-30D5AAC7C5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7251" y="3723751"/>
            <a:ext cx="2343674" cy="23436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hlinkClick r:id="rId12"/>
            <a:extLst>
              <a:ext uri="{FF2B5EF4-FFF2-40B4-BE49-F238E27FC236}">
                <a16:creationId xmlns:a16="http://schemas.microsoft.com/office/drawing/2014/main" id="{CADEBE93-B2BA-43E6-9DD3-66DA69FD5A4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43" y="6374876"/>
            <a:ext cx="2357600" cy="22767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Picture 12">
            <a:hlinkClick r:id="rId14"/>
            <a:extLst>
              <a:ext uri="{FF2B5EF4-FFF2-40B4-BE49-F238E27FC236}">
                <a16:creationId xmlns:a16="http://schemas.microsoft.com/office/drawing/2014/main" id="{7A1BD707-8A97-45EC-9044-FE07A39A581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724274" y="6307969"/>
            <a:ext cx="2406651" cy="24066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7769982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10</Words>
  <Application>Microsoft Office PowerPoint</Application>
  <PresentationFormat>On-screen Show (4:3)</PresentationFormat>
  <Paragraphs>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Jacqui Johnson</dc:creator>
  <cp:lastModifiedBy>Jacqui Johnson</cp:lastModifiedBy>
  <cp:revision>7</cp:revision>
  <dcterms:created xsi:type="dcterms:W3CDTF">2020-08-04T00:49:43Z</dcterms:created>
  <dcterms:modified xsi:type="dcterms:W3CDTF">2021-01-03T05:18:31Z</dcterms:modified>
</cp:coreProperties>
</file>